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631092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dirty="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18</a:t>
            </a:r>
            <a:r>
              <a:rPr lang="ru-RU"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37170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kk-KZ" altLang="ru-RU" sz="1200" b="1" dirty="0">
                <a:latin typeface="Times New Roman" panose="02020603050405020304" pitchFamily="18" charset="0"/>
                <a:cs typeface="Times New Roman" panose="02020603050405020304" pitchFamily="18" charset="0"/>
              </a:rPr>
              <a:t>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желтоқсанға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түнде қар жауады.  Кей уақытта </a:t>
            </a:r>
            <a:r>
              <a:rPr lang="kk-KZ" sz="1100">
                <a:latin typeface="Times New Roman" pitchFamily="18" charset="0"/>
                <a:cs typeface="Times New Roman" pitchFamily="18" charset="0"/>
              </a:rPr>
              <a:t>тұман күтіледі. </a:t>
            </a:r>
            <a:r>
              <a:rPr lang="kk-KZ" sz="1100" dirty="0">
                <a:latin typeface="Times New Roman" pitchFamily="18" charset="0"/>
                <a:cs typeface="Times New Roman" pitchFamily="18" charset="0"/>
              </a:rPr>
              <a:t>Солтүстік-шығыстан жел соғады, күші 5-10 м/с. Ауа температурасы түнде 5-7 градус аяз, күндіз 1 аяз-1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20</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 желтоқсаннан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20 желтоқсанға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Шығыстан </a:t>
            </a:r>
            <a:r>
              <a:rPr lang="kk-KZ" sz="1100" dirty="0">
                <a:latin typeface="Times New Roman" pitchFamily="18" charset="0"/>
                <a:cs typeface="Times New Roman" pitchFamily="18" charset="0"/>
              </a:rPr>
              <a:t>жел соғады, күші  5-10 м/с. Ауа температурасы 3-5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dirty="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14204</TotalTime>
  <Words>623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3957</cp:revision>
  <cp:lastPrinted>2021-07-01T03:56:27Z</cp:lastPrinted>
  <dcterms:created xsi:type="dcterms:W3CDTF">2018-03-27T06:03:00Z</dcterms:created>
  <dcterms:modified xsi:type="dcterms:W3CDTF">2025-12-18T09:55:51Z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