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30" d="100"/>
          <a:sy n="130" d="100"/>
        </p:scale>
        <p:origin x="1378"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31472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18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19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түнде аздаған қар жауады, жаяу бұрқасын, күндіз қар, жаяу бұрқасын күтіледі. Күндіз жолдарда көктайғақ. Оңтүстік-батыстан жел соғады, күші 9-14 м/с, таңертең және күндіз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түнде 11-13, күндіз 4-6 градус 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19 желтоқсанның сағ. 20-дан 20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сағ. 08-ға дейін</a:t>
            </a:r>
          </a:p>
          <a:p>
            <a:pPr indent="355600" algn="just">
              <a:defRPr/>
            </a:pPr>
            <a:r>
              <a:rPr lang="kk-KZ" sz="1200" dirty="0">
                <a:solidFill>
                  <a:prstClr val="black"/>
                </a:solidFill>
                <a:latin typeface="Times New Roman" panose="02020603050405020304" pitchFamily="18" charset="0"/>
                <a:cs typeface="Times New Roman" pitchFamily="18" charset="0"/>
              </a:rPr>
              <a:t>Бұлтты, қар, бұрқасын күтіледі. Оңтүстік-батыстан соғатын жел солтүстік-батысқа ауысады,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7-9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Метеорологиялық жағдайлар қала атмосферасында ластаушы заттардың </a:t>
            </a:r>
            <a:r>
              <a:rPr lang="ru-RU" sz="1200" b="1" dirty="0">
                <a:latin typeface="Times New Roman" pitchFamily="18" charset="0"/>
                <a:cs typeface="Times New Roman" pitchFamily="18" charset="0"/>
              </a:rPr>
              <a:t>сейілуіне</a:t>
            </a:r>
            <a:r>
              <a:rPr lang="ru-RU" sz="1200" dirty="0">
                <a:latin typeface="Times New Roman" pitchFamily="18" charset="0"/>
                <a:cs typeface="Times New Roman" pitchFamily="18" charset="0"/>
              </a:rPr>
              <a:t> ықпал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latin typeface="Times New Roman" pitchFamily="18" charset="0"/>
                <a:cs typeface="Times New Roman" pitchFamily="18" charset="0"/>
                <a:sym typeface="+mn-ea"/>
              </a:rPr>
              <a:t>төмен</a:t>
            </a:r>
            <a:r>
              <a:rPr lang="kk-KZ" altLang="en-US" sz="1200"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20007146"/>
              </p:ext>
            </p:extLst>
          </p:nvPr>
        </p:nvGraphicFramePr>
        <p:xfrm>
          <a:off x="5001868" y="4481912"/>
          <a:ext cx="4572000" cy="184507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7804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4987">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374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131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403">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3740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2302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Calibri" panose="020F0502020204030204" pitchFamily="34"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Г./Азилкыясова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20556</TotalTime>
  <Words>605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3933</cp:revision>
  <cp:lastPrinted>2021-07-01T07:38:07Z</cp:lastPrinted>
  <dcterms:created xsi:type="dcterms:W3CDTF">2018-03-27T06:03:00Z</dcterms:created>
  <dcterms:modified xsi:type="dcterms:W3CDTF">2025-12-18T08:24:10Z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