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668113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046900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19</a:t>
            </a:r>
            <a:r>
              <a:rPr lang="kk-KZ" altLang="ru-RU" sz="1100" b="1" dirty="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18 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19 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 (көбінесе жаңбыр)</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оңтүстік-батыстан соғатын жел солтүстік-батысқа ауысады, күші 9-14 </a:t>
            </a:r>
            <a:r>
              <a:rPr lang="kk-KZ" sz="1100" dirty="0">
                <a:solidFill>
                  <a:prstClr val="black"/>
                </a:solidFill>
                <a:latin typeface="Times New Roman" pitchFamily="18" charset="0"/>
                <a:cs typeface="Times New Roman" pitchFamily="18" charset="0"/>
              </a:rPr>
              <a:t>м/с. Ауа температурасы түнде 1-3, күндіз 6-8 жылы.</a:t>
            </a:r>
          </a:p>
          <a:p>
            <a:pPr lvl="0" algn="ctr"/>
            <a:r>
              <a:rPr lang="ru-RU" sz="1100" b="1" dirty="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19 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20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жауын-шашын (көбінесе жаңбыр)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7-12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31081</TotalTime>
  <Words>616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4120</cp:revision>
  <cp:lastPrinted>2021-07-01T07:38:07Z</cp:lastPrinted>
  <dcterms:created xsi:type="dcterms:W3CDTF">2018-03-27T06:03:00Z</dcterms:created>
  <dcterms:modified xsi:type="dcterms:W3CDTF">2025-12-18T07:11:10Z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