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26386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52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қар, күндіз жаяу бұрқасын. </a:t>
            </a:r>
            <a:r>
              <a:rPr lang="kk-KZ" sz="120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түнде күші 2-7, күндіз 5-10, екпіні 15-18 м/с. Ауа температурасы түнде 16-18°, күндіз 8-10° аяз күтіледі.</a:t>
            </a: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20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7-12 м/с. Ауа температурасы 13-15°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5122" y="22230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417465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3646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Бухтоярова Л.А.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22983</TotalTime>
  <Words>688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4168</cp:revision>
  <cp:lastPrinted>2021-07-01T03:56:27Z</cp:lastPrinted>
  <dcterms:created xsi:type="dcterms:W3CDTF">2018-03-27T06:03:00Z</dcterms:created>
  <dcterms:modified xsi:type="dcterms:W3CDTF">2025-12-18T07:45:30Z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