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18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153507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19</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18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19</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қар, жаяу бұрқасын. Оңтүстік-батыстан жел соғады, түнде күші 9-14 м/с, күндіз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14-16, күндіз 5-7 градус аяз.</a:t>
            </a:r>
          </a:p>
          <a:p>
            <a:pPr indent="182563" algn="ctr"/>
            <a:r>
              <a:rPr lang="kk-KZ" altLang="ru-RU" sz="1050" b="1" dirty="0">
                <a:solidFill>
                  <a:srgbClr val="000000"/>
                </a:solidFill>
                <a:latin typeface="Times New Roman" pitchFamily="18" charset="0"/>
                <a:cs typeface="Times New Roman" pitchFamily="18" charset="0"/>
              </a:rPr>
              <a:t>20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19</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қар, бұрқасын. Солтүстік-шығыстанжел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20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17633</TotalTime>
  <Words>600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7306</cp:revision>
  <cp:lastPrinted>2021-07-01T03:56:27Z</cp:lastPrinted>
  <dcterms:created xsi:type="dcterms:W3CDTF">2018-03-27T06:03:00Z</dcterms:created>
  <dcterms:modified xsi:type="dcterms:W3CDTF">2025-12-18T07:13:19Z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