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09020772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352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18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19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түнде аздаған қар жауады, жаяу бұрқасын, күндіз қар, жаяу бұрқасын күтіледі. Күндіз жолдарда көктайғақ. Оңтүстік-батыстан жел соғады, күші 9-14 м/с, күндіз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түнде 13-15, күндіз 5-7 градус аяз.</a:t>
            </a:r>
          </a:p>
          <a:p>
            <a:pPr indent="355600" algn="ctr" hangingPunct="1">
              <a:defRPr/>
            </a:pPr>
            <a:r>
              <a:rPr lang="kk-KZ" sz="1200" dirty="0">
                <a:solidFill>
                  <a:prstClr val="black"/>
                </a:solidFill>
                <a:latin typeface="Times New Roman" panose="02020603050405020304" pitchFamily="18" charset="0"/>
                <a:cs typeface="Times New Roman" pitchFamily="18" charset="0"/>
              </a:rPr>
              <a:t>  </a:t>
            </a: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20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19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20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Бұлтты, қар, бұрқасын күтіледі. Оңтүстік-батыстан, батыстан жел соғады, күші 9-14,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8-10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67952394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a:t>
                      </a:r>
                      <a:r>
                        <a:rPr lang="en-US" sz="900" dirty="0">
                          <a:latin typeface="Times New Roman"/>
                          <a:ea typeface="Times New Roman"/>
                          <a:cs typeface="Times New Roman"/>
                          <a:sym typeface="Times New Roman"/>
                        </a:rPr>
                        <a:t>9</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a:t>
                      </a:r>
                      <a:r>
                        <a:rPr lang="en-US" sz="900" dirty="0">
                          <a:latin typeface="Times New Roman"/>
                          <a:ea typeface="Times New Roman"/>
                          <a:cs typeface="Times New Roman"/>
                          <a:sym typeface="Times New Roman"/>
                        </a:rPr>
                        <a:t>9</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062</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115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18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Азилкыясова Л</a:t>
            </a:r>
            <a:r>
              <a:rPr lang="ru-RU" sz="1200" dirty="0">
                <a:latin typeface="Times New Roman"/>
                <a:ea typeface="Times New Roman"/>
                <a:cs typeface="Times New Roman"/>
                <a:sym typeface="Times New Roman"/>
              </a:rPr>
              <a:t>.</a:t>
            </a:r>
            <a:endParaRPr lang="kk-KZ"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2251</TotalTime>
  <Words>699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250</cp:revision>
  <dcterms:modified xsi:type="dcterms:W3CDTF">2025-12-18T08:13:36Z</dcterms:modified>
</cp:coreProperties>
</file>