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9305138"/>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352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19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қар, жаяу бұрқасын. Оңтүстік-батыстан жел соғады, күші 7-12 м/с. Ауа температурасы түнде 13-15, күндіз 8-10 градус аяз.</a:t>
            </a:r>
          </a:p>
          <a:p>
            <a:pPr algn="ctr"/>
            <a:r>
              <a:rPr lang="kk-KZ" altLang="ru-RU" sz="1150" b="1" dirty="0">
                <a:latin typeface="Times New Roman" panose="02020603050405020304" pitchFamily="18" charset="0"/>
                <a:cs typeface="Times New Roman" panose="02020603050405020304" pitchFamily="18" charset="0"/>
              </a:rPr>
              <a:t>20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20</a:t>
            </a:r>
            <a:r>
              <a:rPr lang="kk-KZ" altLang="ru-RU" sz="1150" b="1" dirty="0">
                <a:latin typeface="Times New Roman" panose="02020603050405020304" pitchFamily="18" charset="0"/>
                <a:cs typeface="Times New Roman" panose="02020603050405020304" pitchFamily="18" charset="0"/>
              </a:rPr>
              <a:t>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827912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a:t>
            </a:r>
            <a:r>
              <a:rPr lang="kk-KZ" altLang="ru-RU" sz="1200" b="1" i="1">
                <a:solidFill>
                  <a:srgbClr val="000000"/>
                </a:solidFill>
                <a:latin typeface="Times New Roman" panose="02020603050405020304" pitchFamily="18" charset="0"/>
                <a:cs typeface="Times New Roman" panose="02020603050405020304" pitchFamily="18" charset="0"/>
              </a:rPr>
              <a:t>З.Ж./Т</a:t>
            </a:r>
            <a:r>
              <a:rPr lang="kk-KZ" altLang="ru-RU" sz="1200" b="1" i="1">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27063</TotalTime>
  <Words>660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5112</cp:revision>
  <cp:lastPrinted>2021-07-01T07:38:07Z</cp:lastPrinted>
  <dcterms:created xsi:type="dcterms:W3CDTF">2018-03-27T06:03:00Z</dcterms:created>
  <dcterms:modified xsi:type="dcterms:W3CDTF">2025-12-18T08:26:18Z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