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798208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352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желтоқсанға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қар, жаяу бұрқасын. Оңтүстік-батыстан жел соғады, күші 7-12 м/с. Ауа температурасы түнде 13-15, күндіз 8-10 градус </a:t>
            </a:r>
            <a:r>
              <a:rPr lang="kk-KZ" altLang="ru-RU" sz="1200">
                <a:latin typeface="Times New Roman" panose="02020603050405020304" pitchFamily="18" charset="0"/>
                <a:cs typeface="Times New Roman" panose="02020603050405020304" pitchFamily="18" charset="0"/>
              </a:rPr>
              <a:t>аяз.</a:t>
            </a:r>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20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20</a:t>
            </a:r>
            <a:r>
              <a:rPr lang="kk-KZ" altLang="ru-RU" sz="1150" b="1" dirty="0">
                <a:latin typeface="Times New Roman" panose="02020603050405020304" pitchFamily="18" charset="0"/>
                <a:cs typeface="Times New Roman" panose="02020603050405020304" pitchFamily="18" charset="0"/>
              </a:rPr>
              <a:t>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397177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a:t>
            </a:r>
            <a:r>
              <a:rPr lang="kk-KZ" altLang="ru-RU" sz="1200" b="1" i="1">
                <a:solidFill>
                  <a:srgbClr val="000000"/>
                </a:solidFill>
                <a:latin typeface="Times New Roman" panose="02020603050405020304" pitchFamily="18" charset="0"/>
                <a:cs typeface="Times New Roman" panose="02020603050405020304" pitchFamily="18" charset="0"/>
              </a:rPr>
              <a:t>З.Ж./Огай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25198</TotalTime>
  <Words>625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5015</cp:revision>
  <cp:lastPrinted>2021-07-01T03:56:27Z</cp:lastPrinted>
  <dcterms:created xsi:type="dcterms:W3CDTF">2018-03-27T06:03:00Z</dcterms:created>
  <dcterms:modified xsi:type="dcterms:W3CDTF">2025-12-18T08:26:47Z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