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6007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№352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қар, күндіз жаяу бұрқасын. </a:t>
            </a:r>
            <a:r>
              <a:rPr lang="kk-KZ" sz="1200">
                <a:solidFill>
                  <a:prstClr val="black"/>
                </a:solidFill>
                <a:latin typeface="Times New Roman" pitchFamily="18" charset="0"/>
                <a:cs typeface="Times New Roman" pitchFamily="18" charset="0"/>
              </a:rPr>
              <a:t>Жел оңтүстік-шығыстан соғады, түнде </a:t>
            </a:r>
            <a:r>
              <a:rPr lang="kk-KZ" sz="1200" dirty="0">
                <a:solidFill>
                  <a:prstClr val="black"/>
                </a:solidFill>
                <a:latin typeface="Times New Roman" pitchFamily="18" charset="0"/>
                <a:cs typeface="Times New Roman" pitchFamily="18" charset="0"/>
              </a:rPr>
              <a:t>күші 2-7, күндіз күші 5-10, екпіні 15-18 м/с. Ауа температурасы түнде 15-17°, күндіз 7-9°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қар, жаяу бұрқасын. Жел оңтүстік-батыстан соғады, күші 7-12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58284"/>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7815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19349</TotalTime>
  <Words>625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3874</cp:revision>
  <cp:lastPrinted>2021-07-01T03:56:27Z</cp:lastPrinted>
  <dcterms:created xsi:type="dcterms:W3CDTF">2018-03-27T06:03:00Z</dcterms:created>
  <dcterms:modified xsi:type="dcterms:W3CDTF">2025-12-18T07:46:21Z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