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20" d="100"/>
          <a:sy n="120" d="100"/>
        </p:scale>
        <p:origin x="2150" y="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6687964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№352</a:t>
                      </a:r>
                      <a:r>
                        <a:rPr lang="kk-KZ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декабря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9386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дека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18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дека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Небольшая облачность, без осадков. Временами туман. Ветер южный 5-10 м/с. Температура воздуха ночью 10-12, днем 2-4 мороза.</a:t>
            </a: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дека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19 дека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20 дека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Переменная облачность, без осадков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8-10 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4533924"/>
              </p:ext>
            </p:extLst>
          </p:nvPr>
        </p:nvGraphicFramePr>
        <p:xfrm>
          <a:off x="5052561" y="4670011"/>
          <a:ext cx="4625291" cy="1869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2101555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Жокелова А.</a:t>
                      </a:r>
                      <a:endParaRPr lang="ru-RU" altLang="x-none" sz="8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15612</TotalTime>
  <Words>615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3887</cp:revision>
  <cp:lastPrinted>2021-07-01T03:56:27Z</cp:lastPrinted>
  <dcterms:created xsi:type="dcterms:W3CDTF">2018-03-27T06:03:00Z</dcterms:created>
  <dcterms:modified xsi:type="dcterms:W3CDTF">2025-12-18T07:51:34Z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