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369945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ночью снег, днем низовая метель. Ветер юго-восточный, южный ночью 2-7, днем 5-10, порывы 15-18 м/с. Температура воздуха ночью 15-17°, днем 7-9° мороза.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96" y="246897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96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977808"/>
              </p:ext>
            </p:extLst>
          </p:nvPr>
        </p:nvGraphicFramePr>
        <p:xfrm>
          <a:off x="5034167" y="422618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20509</TotalTime>
  <Words>654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3855</cp:revision>
  <cp:lastPrinted>2021-07-01T03:56:27Z</cp:lastPrinted>
  <dcterms:created xsi:type="dcterms:W3CDTF">2018-03-27T06:03:00Z</dcterms:created>
  <dcterms:modified xsi:type="dcterms:W3CDTF">2025-12-18T07:46:35Z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