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35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18 декабря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и утром снег. Временами гололед, туман. Ветер северо-западный с переходом на северо-восточный 2-7 м/с. Температура воздуха ночью 5-7 мороза, днем 1мороза – 1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20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19 декабря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гололед, туман. Ветер восточный 2-7 м/с. Температура воздуха 5-7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99336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декабря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дека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18 декабря2025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27606</TotalTime>
  <Words>828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6662</cp:revision>
  <cp:lastPrinted>2021-07-01T09:11:30Z</cp:lastPrinted>
  <dcterms:created xsi:type="dcterms:W3CDTF">2018-03-27T06:03:00Z</dcterms:created>
  <dcterms:modified xsi:type="dcterms:W3CDTF">2025-12-18T07:04:35Z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