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2-7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12-14, днем 1-3 мороза. 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декабря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декабря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20 декабря 2025 г.</a:t>
            </a: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3-8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1857364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22023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5409</cp:revision>
  <cp:lastPrinted>2021-07-01T03:56:27Z</cp:lastPrinted>
  <dcterms:created xsi:type="dcterms:W3CDTF">2018-03-27T06:03:00Z</dcterms:created>
  <dcterms:modified xsi:type="dcterms:W3CDTF">2025-12-18T08:27:28Z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