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5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393470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498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 ночью небольшой снег, поземок, днем снег, низовая метель. Днем на дорогах гололедица. Ветер юго-западный 9-14, утром и днем порывы 15-20 м/с. Температура воздуха ночью 11-13, днем 4-6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декабря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Облачно, снег, метель. Ветер юго-западный с переходом на северо- западный 9-14,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порывы 15-20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м/с. Температура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воздуха 7-9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33870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725131"/>
              </p:ext>
            </p:extLst>
          </p:nvPr>
        </p:nvGraphicFramePr>
        <p:xfrm>
          <a:off x="5064822" y="4287916"/>
          <a:ext cx="4667251" cy="2015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073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04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/Азилкыясова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25914</TotalTime>
  <Words>625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4012</cp:revision>
  <cp:lastPrinted>2021-07-01T03:56:27Z</cp:lastPrinted>
  <dcterms:created xsi:type="dcterms:W3CDTF">2018-03-27T06:03:00Z</dcterms:created>
  <dcterms:modified xsi:type="dcterms:W3CDTF">2025-12-18T08:21:34Z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