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695226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небольшой снег, поземок. Ветер юго-западный 5-10 м/с. Температура воздуха ночью 12-14, днем 7-9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метель. Ветер юго-западный 9-14 м/с. Температура воздуха 8-10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33241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З.Ж./Барышева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5401</TotalTime>
  <Words>631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980</cp:revision>
  <cp:lastPrinted>2021-07-01T03:56:27Z</cp:lastPrinted>
  <dcterms:created xsi:type="dcterms:W3CDTF">2024-09-22T07:48:17Z</dcterms:created>
  <dcterms:modified xsi:type="dcterms:W3CDTF">2025-12-18T08:25:51Z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