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8631684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352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6224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19 декабря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ночью небольшие осадки (дождь, снег), гололед, днем осадки (дождь, снег), гололед. Ветер юго-западный 5-10 м/с. Температура воздуха ночью 3-5, днем 1-3 мороза.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20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небольшой снег, гололед. Ветер юго-западный, западный 2-7 м/с. Температура воздуха 2-4 мороза.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0940873"/>
              </p:ext>
            </p:extLst>
          </p:nvPr>
        </p:nvGraphicFramePr>
        <p:xfrm>
          <a:off x="5049291" y="4019787"/>
          <a:ext cx="4613617" cy="22895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8933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9304" y="237417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декабря, ночью 20 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В целом по городу ожидается пониженный уровень 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Тілеубергенова А.А./Сұлтанова Н.А.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57969</TotalTime>
  <Words>654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6592</cp:revision>
  <cp:lastPrinted>2021-02-03T11:37:00Z</cp:lastPrinted>
  <dcterms:created xsi:type="dcterms:W3CDTF">2018-03-27T06:03:00Z</dcterms:created>
  <dcterms:modified xsi:type="dcterms:W3CDTF">2025-12-18T07:25:47Z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