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609404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снег, поземок. Ветер юго-западный 7-12 м/с. Температура воздуха ночью 13-15, днем 8-10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20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снег, метель. Ветер юго-западный  9-14 м/с. Температура воздуха 8-10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52961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25369</TotalTime>
  <Words>637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5032</cp:revision>
  <cp:lastPrinted>2021-07-01T03:56:27Z</cp:lastPrinted>
  <dcterms:created xsi:type="dcterms:W3CDTF">2018-03-27T06:03:00Z</dcterms:created>
  <dcterms:modified xsi:type="dcterms:W3CDTF">2025-12-18T08:26:59Z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