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2121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352</a:t>
                      </a:r>
                      <a:endParaRPr lang="en-US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 по 20 ч. 19 декабря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снег, метель, гололед. Ветер юго-западный 9-14, днем порывы 15-20 м/с. Температура воздуха ночью 12-14, днем 2-4 мороза.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западный, юго-западный 9-14 м/с. Температура воздуха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516464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ночью 20 декабря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31273</TotalTime>
  <Words>633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5286</cp:revision>
  <cp:lastPrinted>2025-12-12T07:56:19Z</cp:lastPrinted>
  <dcterms:created xsi:type="dcterms:W3CDTF">2018-03-27T06:03:00Z</dcterms:created>
  <dcterms:modified xsi:type="dcterms:W3CDTF">2025-12-18T07:09:09Z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