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08912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68429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облачность, осадки (преимущественно дождь). Ветер юго-восточный с переходом на северо-западный 9-14 м/с. Температура воздуха ночью 1-3, днем 6-8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осадки (преимущественно дождь).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28909</TotalTime>
  <Words>621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4072</cp:revision>
  <cp:lastPrinted>2021-10-15T03:50:29Z</cp:lastPrinted>
  <dcterms:created xsi:type="dcterms:W3CDTF">2018-03-27T06:03:00Z</dcterms:created>
  <dcterms:modified xsi:type="dcterms:W3CDTF">2025-12-18T07:14:07Z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