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15" d="100"/>
          <a:sy n="115" d="100"/>
        </p:scale>
        <p:origin x="145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14641693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352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18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18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25412"/>
            <a:ext cx="4623437" cy="23626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18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небольшой снег, поземок, днем снег, низовая метель. Днем на дорогах гололедица. Ветер юго-западный 9-14, днем порывы 15-20 м/с. Температура воздуха ночью 13-15, днем 5-7 мороза.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19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декабря</a:t>
            </a:r>
          </a:p>
          <a:p>
            <a:pPr indent="355600" algn="just"/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Облачно, снег, метель. Ветер юго-западный, западный                  9-14,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порывы 15-20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8-10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620517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268609504"/>
              </p:ext>
            </p:extLst>
          </p:nvPr>
        </p:nvGraphicFramePr>
        <p:xfrm>
          <a:off x="5024437" y="4192437"/>
          <a:ext cx="4417359" cy="20445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14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062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090447" y="3414802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Азилкыясова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Л.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2679</TotalTime>
  <Words>663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252</cp:revision>
  <dcterms:modified xsi:type="dcterms:W3CDTF">2025-12-18T08:07:14Z</dcterms:modified>
</cp:coreProperties>
</file>