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902735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93910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19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декабря</a:t>
            </a:r>
          </a:p>
          <a:p>
            <a:pPr lvl="0" indent="144000" algn="just"/>
            <a:r>
              <a:rPr lang="ru-RU" sz="1100" dirty="0">
                <a:latin typeface="Times New Roman"/>
                <a:ea typeface="Calibri"/>
              </a:rPr>
              <a:t>Облачно, осадки (дождь, снег), туман, гололед. Ветер юго-западный с переходом на северо-западный 9-14 м/с. Температура воздуха ночью и днем 1-3 мороза. </a:t>
            </a:r>
          </a:p>
          <a:p>
            <a:pPr lvl="0" indent="14400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декабря по 08 ч. 20 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Облачно, без осадков. Ветер северо-западный 9-14 м/с. Температура воздуха 0-2 мороза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35988</TotalTime>
  <Words>632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6426</cp:revision>
  <cp:lastPrinted>2021-07-01T03:56:27Z</cp:lastPrinted>
  <dcterms:created xsi:type="dcterms:W3CDTF">2018-03-27T06:03:00Z</dcterms:created>
  <dcterms:modified xsi:type="dcterms:W3CDTF">2025-12-18T07:12:47Z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