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2070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низовая метель Ветер юго-западный ночью 9-14 м/с, днем 15-20 м/с. Температура воздуха ночью 14-16, днем 5-7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северо-восточный 9-14, порывы 15-20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декабря, ночью 20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20184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7680</cp:revision>
  <cp:lastPrinted>2021-07-01T03:56:27Z</cp:lastPrinted>
  <dcterms:created xsi:type="dcterms:W3CDTF">2018-03-27T06:03:00Z</dcterms:created>
  <dcterms:modified xsi:type="dcterms:W3CDTF">2025-12-18T07:13:32Z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