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001946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снег, днем низовая метель. Ветер юго-восточный ночью 2-7, днем 5-10, порывы 15-18 м/с. Температура воздуха ночью 16-18°, днем 8-10° мороза.</a:t>
            </a:r>
          </a:p>
          <a:p>
            <a:pPr lvl="0" algn="ctr"/>
            <a:endParaRPr lang="ru-RU" sz="12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19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7-12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13-15° 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30251" y="223058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8887" y="3099153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3850558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l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25378</TotalTime>
  <Words>731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4265</cp:revision>
  <cp:lastPrinted>2021-10-18T15:52:53Z</cp:lastPrinted>
  <dcterms:created xsi:type="dcterms:W3CDTF">2018-03-27T06:03:00Z</dcterms:created>
  <dcterms:modified xsi:type="dcterms:W3CDTF">2025-12-18T07:46:51Z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