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310652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 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11-13, днем 6-8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9-14 м/с. Температура воздуха 5-7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декабря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4206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27509</TotalTime>
  <Words>628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5081</cp:revision>
  <cp:lastPrinted>2021-07-01T03:56:27Z</cp:lastPrinted>
  <dcterms:created xsi:type="dcterms:W3CDTF">2018-03-27T06:03:00Z</dcterms:created>
  <dcterms:modified xsi:type="dcterms:W3CDTF">2025-12-18T08:25:38Z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