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57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79254179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351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17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389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18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17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18</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Көшпелі бұлтты, аздаған қар жауады, жаяу бұрқасын. 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түнде 16-18, күндіз 12-14 градус аяз.</a:t>
            </a:r>
          </a:p>
          <a:p>
            <a:pPr indent="355600" algn="ctr" hangingPunct="1">
              <a:defRPr/>
            </a:pPr>
            <a:r>
              <a:rPr lang="kk-KZ" sz="1200" dirty="0">
                <a:solidFill>
                  <a:prstClr val="black"/>
                </a:solidFill>
                <a:latin typeface="Times New Roman" panose="02020603050405020304" pitchFamily="18" charset="0"/>
                <a:cs typeface="Times New Roman" pitchFamily="18" charset="0"/>
              </a:rPr>
              <a:t>  </a:t>
            </a: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19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18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19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жауын-шашынсыз. 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12-14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371266244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1278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49</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17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Аскербек А</a:t>
            </a:r>
            <a:r>
              <a:rPr lang="ru-RU" sz="1200" dirty="0">
                <a:latin typeface="Times New Roman"/>
                <a:ea typeface="Times New Roman"/>
                <a:cs typeface="Times New Roman"/>
                <a:sym typeface="Times New Roman"/>
              </a:rPr>
              <a:t>.</a:t>
            </a:r>
            <a:endParaRPr lang="kk-KZ"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2238</TotalTime>
  <Words>667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246</cp:revision>
  <dcterms:modified xsi:type="dcterms:W3CDTF">2025-12-17T08:19:30Z</dcterms:modified>
</cp:coreProperties>
</file>