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90464415"/>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a:t>
                      </a:r>
                      <a:r>
                        <a:rPr lang="ru-RU" altLang="zh-CN" sz="1200" b="1" i="1" baseline="0" dirty="0">
                          <a:solidFill>
                            <a:srgbClr val="002060"/>
                          </a:solidFill>
                          <a:latin typeface="Times New Roman" panose="02020603050405020304" pitchFamily="18" charset="0"/>
                          <a:cs typeface="Times New Roman" panose="02020603050405020304" pitchFamily="18" charset="0"/>
                        </a:rPr>
                        <a:t> желто</a:t>
                      </a:r>
                      <a:r>
                        <a:rPr lang="kk-KZ" altLang="zh-CN" sz="1200" b="1" i="1" baseline="0" dirty="0">
                          <a:solidFill>
                            <a:srgbClr val="002060"/>
                          </a:solidFill>
                          <a:latin typeface="Times New Roman" panose="02020603050405020304" pitchFamily="18" charset="0"/>
                          <a:cs typeface="Times New Roman" panose="02020603050405020304" pitchFamily="18" charset="0"/>
                        </a:rPr>
                        <a:t>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17 желтоқсан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2690292"/>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7549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6243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1.249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27429"/>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18</a:t>
            </a:r>
            <a:r>
              <a:rPr lang="kk-KZ" sz="1100" b="1" kern="1400" dirty="0">
                <a:latin typeface="Times New Roman" panose="02020603050405020304" pitchFamily="18" charset="0"/>
                <a:cs typeface="Times New Roman" panose="02020603050405020304" pitchFamily="18" charset="0"/>
              </a:rPr>
              <a:t> желтоқсан</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17 </a:t>
            </a:r>
            <a:r>
              <a:rPr lang="kk-KZ"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20-ден </a:t>
            </a:r>
            <a:r>
              <a:rPr lang="kk-KZ" sz="1100" b="1" kern="1400" dirty="0">
                <a:latin typeface="Times New Roman" panose="02020603050405020304" pitchFamily="18" charset="0"/>
                <a:cs typeface="Times New Roman" panose="02020603050405020304" pitchFamily="18" charset="0"/>
              </a:rPr>
              <a:t> 18 желтоқсан</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9-14 м/с.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18-20, күндіз 11-13 аяз.</a:t>
            </a:r>
            <a:r>
              <a:rPr lang="ru-RU" sz="1100" dirty="0">
                <a:latin typeface="Times New Roman" panose="02020603050405020304" pitchFamily="18" charset="0"/>
                <a:cs typeface="Times New Roman" panose="02020603050405020304" pitchFamily="18" charset="0"/>
              </a:rPr>
              <a:t> </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19 желтоқсан</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18</a:t>
            </a:r>
            <a:r>
              <a:rPr lang="kk-KZ" sz="1100" b="1" kern="1400" dirty="0">
                <a:latin typeface="Times New Roman" panose="02020603050405020304" pitchFamily="18" charset="0"/>
                <a:cs typeface="Times New Roman" panose="02020603050405020304" pitchFamily="18" charset="0"/>
              </a:rPr>
              <a:t> желтоқсан</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19 желтоқсан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Оңтүстік-батыстан жел соғады, күші 7-12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11-13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18 </a:t>
            </a:r>
            <a:r>
              <a:rPr lang="kk-KZ" sz="1100" dirty="0">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19 </a:t>
            </a:r>
            <a:r>
              <a:rPr lang="kk-KZ" sz="1100" dirty="0">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57342" y="2807461"/>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a:t>
            </a:r>
            <a:r>
              <a:rPr lang="ru-KZ"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49665</TotalTime>
  <Words>604</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7136</cp:revision>
  <cp:lastPrinted>2025-07-15T07:11:11Z</cp:lastPrinted>
  <dcterms:created xsi:type="dcterms:W3CDTF">2018-03-27T06:03:00Z</dcterms:created>
  <dcterms:modified xsi:type="dcterms:W3CDTF">2025-12-17T06:38:54Z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