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929615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Кей уақытта тұман. Жел солтүстік-батыстан 2-7 м/с. Ауаның температурасы түнде 13-15, күндіз 4-6 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9</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түстік-батыстан </a:t>
            </a:r>
            <a:r>
              <a:rPr lang="kk-KZ" sz="1200" dirty="0" smtClean="0">
                <a:latin typeface="Times New Roman" panose="02020603050405020304" pitchFamily="18" charset="0"/>
                <a:cs typeface="Times New Roman" panose="02020603050405020304" pitchFamily="18" charset="0"/>
              </a:rPr>
              <a:t>2-7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10-12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3314564"/>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0.141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308751162"/>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16825</TotalTime>
  <Words>539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4013</cp:revision>
  <cp:lastPrinted>2021-07-01T07:38:07Z</cp:lastPrinted>
  <dcterms:created xsi:type="dcterms:W3CDTF">2018-03-27T06:03:00Z</dcterms:created>
  <dcterms:modified xsi:type="dcterms:W3CDTF">2025-12-17T06:47:48Z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