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0976917"/>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18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17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аздаған қар, жаяу бұрқасын. Оңтүстік-батыстан жел соғады, күші 7-12 м/с. Ауа температурасы түнде 15-17 градус аяз, күндіз 12-14 градус аяз.</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19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19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092380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25210</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5013</cp:revision>
  <cp:lastPrinted>2021-07-01T03:56:27Z</cp:lastPrinted>
  <dcterms:created xsi:type="dcterms:W3CDTF">2018-03-27T06:03:00Z</dcterms:created>
  <dcterms:modified xsi:type="dcterms:W3CDTF">2025-12-17T07:58:22Z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