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8" d="100"/>
          <a:sy n="88" d="100"/>
        </p:scale>
        <p:origin x="65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292151"/>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17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18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аздаған қар жауады, жаяу бұрқасын</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күтіледі. </a:t>
            </a:r>
            <a:r>
              <a:rPr lang="kk-KZ" sz="1200" dirty="0">
                <a:latin typeface="Times New Roman" panose="02020603050405020304" pitchFamily="18" charset="0"/>
                <a:ea typeface="Calibri" panose="020F0502020204030204" pitchFamily="34" charset="0"/>
              </a:rPr>
              <a:t>Оңтүстік-батыстан жел соғады, 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17-19, </a:t>
            </a:r>
            <a:r>
              <a:rPr lang="kk-KZ" sz="1200" dirty="0">
                <a:latin typeface="Times New Roman" panose="02020603050405020304" pitchFamily="18" charset="0"/>
                <a:ea typeface="Calibri" panose="020F0502020204030204" pitchFamily="34" charset="0"/>
              </a:rPr>
              <a:t>күндіз 10-12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18 желтоқсанның сағ. 20-дан 19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a:effectLst/>
                <a:latin typeface="Times New Roman" panose="02020603050405020304" pitchFamily="18" charset="0"/>
                <a:ea typeface="Calibri" panose="020F0502020204030204" pitchFamily="34" charset="0"/>
              </a:rPr>
              <a:t>,</a:t>
            </a:r>
            <a:r>
              <a:rPr lang="kk-KZ" sz="1200">
                <a:latin typeface="Times New Roman" panose="02020603050405020304" pitchFamily="18" charset="0"/>
                <a:ea typeface="Calibri" panose="020F0502020204030204" pitchFamily="34" charset="0"/>
              </a:rPr>
              <a:t> жауын-шашынсыз. </a:t>
            </a:r>
            <a:r>
              <a:rPr lang="kk-KZ" sz="1200" dirty="0">
                <a:latin typeface="Times New Roman" panose="02020603050405020304" pitchFamily="18" charset="0"/>
                <a:ea typeface="Calibri" panose="020F0502020204030204" pitchFamily="34" charset="0"/>
              </a:rPr>
              <a:t>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м/с. </a:t>
            </a:r>
            <a:r>
              <a:rPr lang="kk-KZ" sz="1200" dirty="0">
                <a:effectLst/>
                <a:latin typeface="Times New Roman" panose="02020603050405020304" pitchFamily="18" charset="0"/>
                <a:ea typeface="Calibri" panose="020F0502020204030204" pitchFamily="34" charset="0"/>
              </a:rPr>
              <a:t>Ауа температурасы </a:t>
            </a:r>
            <a:r>
              <a:rPr lang="kk-KZ" sz="1200" dirty="0">
                <a:latin typeface="Times New Roman" panose="02020603050405020304" pitchFamily="18" charset="0"/>
                <a:ea typeface="Calibri" panose="020F0502020204030204" pitchFamily="34" charset="0"/>
              </a:rPr>
              <a:t>12-14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Метеорологиялық жағдайлар қала атмосферасында ластаушы заттардың </a:t>
            </a:r>
            <a:r>
              <a:rPr lang="ru-RU" sz="1200" b="1" dirty="0">
                <a:latin typeface="Times New Roman" pitchFamily="18" charset="0"/>
                <a:cs typeface="Times New Roman" pitchFamily="18" charset="0"/>
              </a:rPr>
              <a:t>сейілуіне</a:t>
            </a:r>
            <a:r>
              <a:rPr lang="ru-RU" sz="1200" dirty="0">
                <a:latin typeface="Times New Roman" pitchFamily="18" charset="0"/>
                <a:cs typeface="Times New Roman" pitchFamily="18" charset="0"/>
              </a:rPr>
              <a:t> ықпал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latin typeface="Times New Roman" pitchFamily="18" charset="0"/>
                <a:cs typeface="Times New Roman" pitchFamily="18" charset="0"/>
                <a:sym typeface="+mn-ea"/>
              </a:rPr>
              <a:t>төмен</a:t>
            </a:r>
            <a:r>
              <a:rPr lang="kk-KZ" altLang="en-US" sz="1200"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99892942"/>
              </p:ext>
            </p:extLst>
          </p:nvPr>
        </p:nvGraphicFramePr>
        <p:xfrm>
          <a:off x="5001868" y="4481912"/>
          <a:ext cx="4572000" cy="184507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7804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4987">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74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131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403">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633</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0.127</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740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2302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RU" sz="9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9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RU" sz="9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20545</TotalTime>
  <Words>576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3929</cp:revision>
  <cp:lastPrinted>2021-07-01T07:38:07Z</cp:lastPrinted>
  <dcterms:created xsi:type="dcterms:W3CDTF">2018-03-27T06:03:00Z</dcterms:created>
  <dcterms:modified xsi:type="dcterms:W3CDTF">2025-12-17T07:25:10Z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