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351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17 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17 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9492610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752528" cy="1400383"/>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18</a:t>
            </a:r>
            <a:r>
              <a:rPr lang="kk-KZ" altLang="ru-RU" sz="1000" b="1" dirty="0">
                <a:solidFill>
                  <a:srgbClr val="000000"/>
                </a:solidFill>
                <a:latin typeface="Times New Roman" pitchFamily="18" charset="0"/>
                <a:cs typeface="Times New Roman" pitchFamily="18" charset="0"/>
              </a:rPr>
              <a:t> 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a:solidFill>
                  <a:srgbClr val="000000"/>
                </a:solidFill>
                <a:latin typeface="Times New Roman" pitchFamily="18" charset="0"/>
                <a:cs typeface="Times New Roman" pitchFamily="18" charset="0"/>
              </a:rPr>
              <a:t>17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a:solidFill>
                  <a:srgbClr val="000000"/>
                </a:solidFill>
                <a:latin typeface="Times New Roman" pitchFamily="18" charset="0"/>
                <a:cs typeface="Times New Roman" pitchFamily="18" charset="0"/>
              </a:rPr>
              <a:t>18</a:t>
            </a:r>
            <a:r>
              <a:rPr lang="kk-KZ" altLang="ru-RU" sz="1000" b="1" dirty="0">
                <a:solidFill>
                  <a:srgbClr val="000000"/>
                </a:solidFill>
                <a:latin typeface="Times New Roman" pitchFamily="18" charset="0"/>
                <a:cs typeface="Times New Roman" pitchFamily="18" charset="0"/>
              </a:rPr>
              <a:t> 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a:t>
            </a:r>
            <a:r>
              <a:rPr lang="kk-KZ" sz="1100" smtClean="0">
                <a:latin typeface="Times New Roman" pitchFamily="18" charset="0"/>
                <a:cs typeface="Times New Roman" pitchFamily="18" charset="0"/>
              </a:rPr>
              <a:t>өшпелі </a:t>
            </a:r>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аздаған қар. Оңтүстік-батыстанжел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18-20, күндіз 13-15 градус аяз.</a:t>
            </a:r>
          </a:p>
          <a:p>
            <a:pPr indent="182563" algn="ctr"/>
            <a:r>
              <a:rPr lang="kk-KZ" altLang="ru-RU" sz="1050" b="1" dirty="0">
                <a:solidFill>
                  <a:srgbClr val="000000"/>
                </a:solidFill>
                <a:latin typeface="Times New Roman" pitchFamily="18" charset="0"/>
                <a:cs typeface="Times New Roman" pitchFamily="18" charset="0"/>
              </a:rPr>
              <a:t>19 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18</a:t>
            </a:r>
            <a:r>
              <a:rPr lang="kk-KZ" altLang="ru-RU" sz="1050" b="1" dirty="0">
                <a:solidFill>
                  <a:srgbClr val="000000"/>
                </a:solidFill>
                <a:latin typeface="Times New Roman" pitchFamily="18" charset="0"/>
                <a:cs typeface="Times New Roman" pitchFamily="18" charset="0"/>
              </a:rPr>
              <a:t> 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19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қар, бұрқасын. Батыстан оңтүстік-батыстан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14-16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18</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19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17630</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7303</cp:revision>
  <cp:lastPrinted>2021-07-01T03:56:27Z</cp:lastPrinted>
  <dcterms:created xsi:type="dcterms:W3CDTF">2018-03-27T06:03:00Z</dcterms:created>
  <dcterms:modified xsi:type="dcterms:W3CDTF">2025-12-17T06:40:12Z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