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78" y="-78"/>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351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17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786347" cy="2677656"/>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 бойынша </a:t>
            </a:r>
          </a:p>
          <a:p>
            <a:pPr algn="ctr"/>
            <a:r>
              <a:rPr lang="kk-KZ" altLang="ru-RU" sz="1200" b="1" dirty="0" smtClean="0">
                <a:latin typeface="Times New Roman" pitchFamily="18" charset="0"/>
                <a:ea typeface="Times New Roman KZ" pitchFamily="18" charset="0"/>
                <a:cs typeface="Times New Roman" pitchFamily="18" charset="0"/>
              </a:rPr>
              <a:t>18 </a:t>
            </a:r>
            <a:r>
              <a:rPr lang="kk-KZ" altLang="ru-RU" sz="1200" b="1" dirty="0" smtClean="0">
                <a:latin typeface="Times New Roman" pitchFamily="18" charset="0"/>
                <a:ea typeface="Times New Roman KZ" pitchFamily="18" charset="0"/>
                <a:cs typeface="Times New Roman" pitchFamily="18" charset="0"/>
              </a:rPr>
              <a:t>желтоқсанға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r>
              <a:rPr lang="ru-RU" alt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itchFamily="18" charset="0"/>
                <a:cs typeface="Times New Roman" pitchFamily="18" charset="0"/>
              </a:rPr>
              <a:t>2025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a:t>
            </a:r>
          </a:p>
          <a:p>
            <a:pPr algn="ctr"/>
            <a:r>
              <a:rPr lang="kk-KZ" sz="1200" b="1" dirty="0" smtClean="0">
                <a:latin typeface="Times New Roman" pitchFamily="18" charset="0"/>
                <a:cs typeface="Times New Roman" pitchFamily="18" charset="0"/>
              </a:rPr>
              <a:t>17 </a:t>
            </a:r>
            <a:r>
              <a:rPr lang="kk-KZ" sz="1200" b="1" dirty="0" smtClean="0">
                <a:latin typeface="Times New Roman" pitchFamily="18" charset="0"/>
                <a:cs typeface="Times New Roman" pitchFamily="18" charset="0"/>
              </a:rPr>
              <a:t>желтоқсан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a:t>
            </a:r>
            <a:r>
              <a:rPr lang="ru-RU" sz="1200" b="1" dirty="0" err="1" smtClean="0">
                <a:latin typeface="Times New Roman" pitchFamily="18" charset="0"/>
                <a:cs typeface="Times New Roman" pitchFamily="18" charset="0"/>
              </a:rPr>
              <a:t>бастап</a:t>
            </a:r>
            <a:r>
              <a:rPr lang="ru-RU" sz="1200" b="1" dirty="0" smtClean="0">
                <a:latin typeface="Times New Roman" pitchFamily="18" charset="0"/>
                <a:cs typeface="Times New Roman" pitchFamily="18" charset="0"/>
              </a:rPr>
              <a:t> </a:t>
            </a:r>
            <a:r>
              <a:rPr lang="ru-RU" sz="1200" b="1" dirty="0" smtClean="0">
                <a:latin typeface="Times New Roman" pitchFamily="18" charset="0"/>
                <a:cs typeface="Times New Roman" pitchFamily="18" charset="0"/>
              </a:rPr>
              <a:t>18</a:t>
            </a:r>
            <a:r>
              <a:rPr lang="kk-KZ" sz="1200" b="1" dirty="0" smtClean="0">
                <a:latin typeface="Times New Roman" pitchFamily="18" charset="0"/>
                <a:ea typeface="Times New Roman KZ" pitchFamily="18" charset="0"/>
                <a:cs typeface="Times New Roman" pitchFamily="18" charset="0"/>
              </a:rPr>
              <a:t> </a:t>
            </a:r>
            <a:r>
              <a:rPr lang="kk-KZ" sz="1200" b="1" dirty="0" smtClean="0">
                <a:latin typeface="Times New Roman" pitchFamily="18" charset="0"/>
                <a:ea typeface="Times New Roman KZ" pitchFamily="18" charset="0"/>
                <a:cs typeface="Times New Roman" pitchFamily="18" charset="0"/>
              </a:rPr>
              <a:t>желтоқсан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түнде аздаған қар. </a:t>
            </a:r>
            <a:r>
              <a:rPr lang="kk-KZ" sz="1200" dirty="0" smtClean="0">
                <a:latin typeface="Times New Roman" pitchFamily="18" charset="0"/>
                <a:cs typeface="Times New Roman" pitchFamily="18" charset="0"/>
              </a:rPr>
              <a:t>Түнде және таңертең кей уақыттарда тұман</a:t>
            </a:r>
            <a:r>
              <a:rPr lang="kk-KZ" sz="1200" dirty="0" smtClean="0">
                <a:latin typeface="Times New Roman KZ" pitchFamily="18" charset="0"/>
                <a:ea typeface="Times New Roman KZ" pitchFamily="18" charset="0"/>
                <a:cs typeface="Times New Roman" pitchFamily="18" charset="0"/>
              </a:rPr>
              <a:t>. </a:t>
            </a:r>
            <a:r>
              <a:rPr lang="kk-KZ" sz="1200" dirty="0" smtClean="0">
                <a:latin typeface="Times New Roman KZ" pitchFamily="18" charset="0"/>
                <a:ea typeface="Times New Roman KZ" pitchFamily="18" charset="0"/>
                <a:cs typeface="Times New Roman" pitchFamily="18" charset="0"/>
              </a:rPr>
              <a:t>Б</a:t>
            </a:r>
            <a:r>
              <a:rPr lang="kk-KZ" sz="1200" dirty="0" smtClean="0">
                <a:latin typeface="Times New Roman" pitchFamily="18" charset="0"/>
                <a:ea typeface="Times New Roman KZ" pitchFamily="18" charset="0"/>
                <a:cs typeface="Times New Roman" pitchFamily="18" charset="0"/>
              </a:rPr>
              <a:t>ат</a:t>
            </a:r>
            <a:r>
              <a:rPr lang="kk-KZ" sz="1200" dirty="0" smtClean="0">
                <a:latin typeface="Times New Roman" pitchFamily="18" charset="0"/>
                <a:cs typeface="Times New Roman" pitchFamily="18" charset="0"/>
              </a:rPr>
              <a:t>ыстан </a:t>
            </a:r>
            <a:r>
              <a:rPr lang="kk-KZ" sz="1200" dirty="0" smtClean="0">
                <a:latin typeface="Times New Roman" pitchFamily="18" charset="0"/>
                <a:cs typeface="Times New Roman" pitchFamily="18" charset="0"/>
              </a:rPr>
              <a:t>жел соғады, күші 3-8 м/с. Ауа температурасы түнде </a:t>
            </a:r>
            <a:r>
              <a:rPr lang="kk-KZ" sz="1200" dirty="0" smtClean="0">
                <a:latin typeface="Times New Roman" pitchFamily="18" charset="0"/>
                <a:cs typeface="Times New Roman" pitchFamily="18" charset="0"/>
              </a:rPr>
              <a:t>4-6,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0-2 градус аяз</a:t>
            </a:r>
            <a:r>
              <a:rPr lang="kk-KZ" sz="1200" dirty="0" smtClean="0">
                <a:latin typeface="Times New Roman" pitchFamily="18" charset="0"/>
                <a:cs typeface="Times New Roman" pitchFamily="18" charset="0"/>
              </a:rPr>
              <a:t>.</a:t>
            </a:r>
            <a:endParaRPr lang="kk-KZ" sz="1200" dirty="0" smtClean="0">
              <a:latin typeface="Times New Roman" pitchFamily="18" charset="0"/>
              <a:cs typeface="Times New Roman" pitchFamily="18" charset="0"/>
            </a:endParaRP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19 </a:t>
            </a:r>
            <a:r>
              <a:rPr lang="kk-KZ" altLang="ru-RU" sz="1200" b="1" dirty="0" smtClean="0">
                <a:latin typeface="Times New Roman" pitchFamily="18" charset="0"/>
                <a:ea typeface="Times New Roman KZ" pitchFamily="18" charset="0"/>
                <a:cs typeface="Times New Roman" pitchFamily="18" charset="0"/>
              </a:rPr>
              <a:t>желтоқсанға арналған</a:t>
            </a:r>
            <a:r>
              <a:rPr lang="kk-KZ" altLang="ru-RU" sz="1200" b="1" dirty="0" smtClean="0">
                <a:latin typeface="Times New Roman" panose="02020603050405020304" pitchFamily="18" charset="0"/>
                <a:cs typeface="Times New Roman" panose="02020603050405020304" pitchFamily="18" charset="0"/>
              </a:rPr>
              <a:t> ауа-райы болжамы</a:t>
            </a:r>
            <a:r>
              <a:rPr lang="kk-KZ" altLang="ru-RU" sz="1200" b="1" dirty="0" smtClean="0">
                <a:latin typeface="Times New Roman" pitchFamily="18" charset="0"/>
                <a:ea typeface="Times New Roman KZ" pitchFamily="18" charset="0"/>
                <a:cs typeface="Times New Roman" pitchFamily="18" charset="0"/>
              </a:rPr>
              <a:t> </a:t>
            </a:r>
            <a:r>
              <a:rPr lang="ru-RU" sz="1200" b="1" dirty="0" smtClean="0">
                <a:latin typeface="Times New Roman" pitchFamily="18" charset="0"/>
                <a:ea typeface="Times New Roman KZ" pitchFamily="18" charset="0"/>
                <a:cs typeface="Times New Roman" pitchFamily="18" charset="0"/>
              </a:rPr>
              <a:t>2025 </a:t>
            </a:r>
            <a:r>
              <a:rPr lang="ru-RU" sz="1200" b="1" dirty="0" err="1" smtClean="0">
                <a:latin typeface="Times New Roman" pitchFamily="18" charset="0"/>
                <a:ea typeface="Times New Roman KZ" pitchFamily="18" charset="0"/>
                <a:cs typeface="Times New Roman" pitchFamily="18" charset="0"/>
              </a:rPr>
              <a:t>жылғы</a:t>
            </a:r>
            <a:r>
              <a:rPr lang="ru-RU" sz="1200" b="1" dirty="0" smtClean="0">
                <a:latin typeface="Times New Roman" pitchFamily="18" charset="0"/>
                <a:ea typeface="Times New Roman KZ" pitchFamily="18" charset="0"/>
                <a:cs typeface="Times New Roman" pitchFamily="18" charset="0"/>
              </a:rPr>
              <a:t> </a:t>
            </a:r>
          </a:p>
          <a:p>
            <a:pPr algn="ctr"/>
            <a:r>
              <a:rPr lang="kk-KZ" sz="1200" b="1" dirty="0" smtClean="0">
                <a:latin typeface="Times New Roman" pitchFamily="18" charset="0"/>
                <a:ea typeface="Times New Roman KZ" pitchFamily="18" charset="0"/>
                <a:cs typeface="Times New Roman" pitchFamily="18" charset="0"/>
              </a:rPr>
              <a:t>18 </a:t>
            </a:r>
            <a:r>
              <a:rPr lang="kk-KZ" sz="1200" b="1" dirty="0" smtClean="0">
                <a:latin typeface="Times New Roman" pitchFamily="18" charset="0"/>
                <a:ea typeface="Times New Roman KZ" pitchFamily="18" charset="0"/>
                <a:cs typeface="Times New Roman" pitchFamily="18" charset="0"/>
              </a:rPr>
              <a:t>желтоқсан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a:t>
            </a:r>
            <a:r>
              <a:rPr lang="ru-RU" sz="1200" b="1" dirty="0" smtClean="0">
                <a:latin typeface="Times New Roman" pitchFamily="18" charset="0"/>
                <a:ea typeface="Times New Roman KZ" pitchFamily="18" charset="0"/>
                <a:cs typeface="Times New Roman" pitchFamily="18" charset="0"/>
              </a:rPr>
              <a:t>19</a:t>
            </a:r>
            <a:r>
              <a:rPr lang="kk-KZ" sz="1200" b="1" dirty="0" smtClean="0">
                <a:latin typeface="Times New Roman" pitchFamily="18" charset="0"/>
                <a:ea typeface="Times New Roman KZ" pitchFamily="18" charset="0"/>
                <a:cs typeface="Times New Roman" pitchFamily="18" charset="0"/>
              </a:rPr>
              <a:t> </a:t>
            </a:r>
            <a:r>
              <a:rPr lang="kk-KZ" sz="1200" b="1" dirty="0" smtClean="0">
                <a:latin typeface="Times New Roman" pitchFamily="18" charset="0"/>
                <a:ea typeface="Times New Roman KZ" pitchFamily="18" charset="0"/>
                <a:cs typeface="Times New Roman" pitchFamily="18" charset="0"/>
              </a:rPr>
              <a:t>желтоқсан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жауын-шашынсыз, </a:t>
            </a:r>
            <a:r>
              <a:rPr lang="kk-KZ" sz="1200" dirty="0" smtClean="0">
                <a:latin typeface="Times New Roman" pitchFamily="18" charset="0"/>
                <a:cs typeface="Times New Roman" pitchFamily="18" charset="0"/>
              </a:rPr>
              <a:t>тұман. </a:t>
            </a:r>
            <a:r>
              <a:rPr lang="kk-KZ" sz="1200" dirty="0" smtClean="0">
                <a:latin typeface="Times New Roman" pitchFamily="18" charset="0"/>
                <a:cs typeface="Times New Roman" pitchFamily="18" charset="0"/>
              </a:rPr>
              <a:t>Сол</a:t>
            </a:r>
            <a:r>
              <a:rPr lang="kk-KZ" sz="1200" dirty="0" smtClean="0">
                <a:latin typeface="Times New Roman" pitchFamily="18" charset="0"/>
                <a:ea typeface="Times New Roman KZ" pitchFamily="18" charset="0"/>
                <a:cs typeface="Times New Roman" pitchFamily="18" charset="0"/>
              </a:rPr>
              <a:t>түстік-шығыстан</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жел соғады, күші 3-8 м/с. Ауа </a:t>
            </a:r>
            <a:r>
              <a:rPr lang="kk-KZ" sz="1200" smtClean="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12-14 </a:t>
            </a:r>
            <a:r>
              <a:rPr lang="kk-KZ" sz="1200" dirty="0" smtClean="0">
                <a:latin typeface="Times New Roman" pitchFamily="18" charset="0"/>
                <a:cs typeface="Times New Roman" pitchFamily="18" charset="0"/>
              </a:rPr>
              <a:t>градус аяз.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714620"/>
            <a:ext cx="4680169" cy="46166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желтоқсанда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129</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0,297</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2819</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0,964</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59</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0,296</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63</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0,157</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1</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0,125</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400" b="1" i="1" dirty="0" smtClean="0">
                <a:solidFill>
                  <a:srgbClr val="000000"/>
                </a:solidFill>
                <a:latin typeface="Times New Roman" panose="02020603050405020304" pitchFamily="18" charset="0"/>
                <a:cs typeface="Times New Roman" panose="02020603050405020304" pitchFamily="18" charset="0"/>
              </a:rPr>
              <a:t>Мухитдинова Р. </a:t>
            </a:r>
            <a:r>
              <a:rPr lang="kk-KZ" altLang="ru-RU" sz="1400" b="1" i="1" dirty="0" smtClean="0">
                <a:solidFill>
                  <a:srgbClr val="000000"/>
                </a:solidFill>
                <a:latin typeface="Times New Roman" panose="02020603050405020304" pitchFamily="18" charset="0"/>
                <a:cs typeface="Times New Roman" panose="02020603050405020304" pitchFamily="18" charset="0"/>
              </a:rPr>
              <a:t>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21911</TotalTime>
  <Words>545</Words>
  <Application>Microsoft Office PowerPoint</Application>
  <PresentationFormat>Лист A4 (210x297 мм)</PresentationFormat>
  <Paragraphs>93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5504</cp:revision>
  <cp:lastPrinted>2021-07-01T03:56:27Z</cp:lastPrinted>
  <dcterms:created xsi:type="dcterms:W3CDTF">2018-03-27T06:03:00Z</dcterms:created>
  <dcterms:modified xsi:type="dcterms:W3CDTF">2025-12-17T06:55:29Z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