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1426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9263" y="12067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18 </a:t>
            </a:r>
            <a:r>
              <a:rPr lang="kk-KZ" sz="1150" b="1" dirty="0" smtClean="0">
                <a:latin typeface="Times New Roman" panose="02020603050405020304" pitchFamily="18" charset="0"/>
                <a:cs typeface="Times New Roman" panose="02020603050405020304" pitchFamily="18" charset="0"/>
              </a:rPr>
              <a:t>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17</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ru-RU" altLang="ru-RU" sz="1150" dirty="0">
                <a:solidFill>
                  <a:srgbClr val="000000"/>
                </a:solidFill>
                <a:latin typeface="Times New Roman" pitchFamily="18" charset="0"/>
                <a:cs typeface="Times New Roman"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түнде</a:t>
            </a:r>
            <a:r>
              <a:rPr lang="kk-KZ" altLang="ru-RU" sz="1150" dirty="0" smtClean="0">
                <a:latin typeface="Times New Roman" panose="02020603050405020304" pitchFamily="18" charset="0"/>
                <a:cs typeface="Times New Roman" panose="02020603050405020304" pitchFamily="18" charset="0"/>
                <a:sym typeface="+mn-ea"/>
              </a:rPr>
              <a:t> қар </a:t>
            </a:r>
            <a:r>
              <a:rPr lang="kk-KZ" altLang="ru-RU" sz="1150" dirty="0" smtClean="0">
                <a:latin typeface="Times New Roman" panose="02020603050405020304" pitchFamily="18" charset="0"/>
                <a:cs typeface="Times New Roman" panose="02020603050405020304" pitchFamily="18" charset="0"/>
                <a:sym typeface="+mn-ea"/>
              </a:rPr>
              <a:t>жауады. </a:t>
            </a:r>
            <a:r>
              <a:rPr lang="kk-KZ" altLang="ru-RU" sz="1150" dirty="0" smtClean="0">
                <a:latin typeface="Times New Roman" panose="02020603050405020304" pitchFamily="18" charset="0"/>
                <a:cs typeface="Times New Roman" panose="02020603050405020304" pitchFamily="18" charset="0"/>
                <a:sym typeface="+mn-ea"/>
              </a:rPr>
              <a:t>Оңтүстік-батыстан </a:t>
            </a:r>
            <a:r>
              <a:rPr lang="kk-KZ" altLang="ru-RU" sz="1150" dirty="0">
                <a:latin typeface="Times New Roman" panose="02020603050405020304" pitchFamily="18" charset="0"/>
                <a:cs typeface="Times New Roman" panose="02020603050405020304" pitchFamily="18" charset="0"/>
                <a:sym typeface="+mn-ea"/>
              </a:rPr>
              <a:t>жел соғады, күші </a:t>
            </a:r>
            <a:r>
              <a:rPr lang="kk-KZ" altLang="ru-RU" sz="1150" dirty="0" smtClean="0">
                <a:latin typeface="Times New Roman" panose="02020603050405020304" pitchFamily="18" charset="0"/>
                <a:cs typeface="Times New Roman" panose="02020603050405020304" pitchFamily="18" charset="0"/>
                <a:sym typeface="+mn-ea"/>
              </a:rPr>
              <a:t>3-8 </a:t>
            </a:r>
            <a:r>
              <a:rPr lang="kk-KZ" altLang="ru-RU" sz="1150" dirty="0" smtClean="0">
                <a:latin typeface="Times New Roman" panose="02020603050405020304" pitchFamily="18" charset="0"/>
                <a:cs typeface="Times New Roman" panose="02020603050405020304" pitchFamily="18" charset="0"/>
                <a:sym typeface="+mn-ea"/>
              </a:rPr>
              <a:t>м/с</a:t>
            </a:r>
            <a:r>
              <a:rPr lang="kk-KZ" altLang="ru-RU" sz="1150" dirty="0">
                <a:latin typeface="Times New Roman" panose="02020603050405020304" pitchFamily="18" charset="0"/>
                <a:cs typeface="Times New Roman" panose="02020603050405020304" pitchFamily="18" charset="0"/>
                <a:sym typeface="+mn-ea"/>
              </a:rPr>
              <a:t>. Ауа температурасы </a:t>
            </a:r>
            <a:r>
              <a:rPr lang="kk-KZ" altLang="ru-RU" sz="1150" dirty="0" smtClean="0">
                <a:latin typeface="Times New Roman" panose="02020603050405020304" pitchFamily="18" charset="0"/>
                <a:cs typeface="Times New Roman" panose="02020603050405020304" pitchFamily="18" charset="0"/>
                <a:sym typeface="+mn-ea"/>
              </a:rPr>
              <a:t>түнде </a:t>
            </a:r>
            <a:r>
              <a:rPr lang="kk-KZ" altLang="ru-RU" sz="1150" dirty="0" smtClean="0">
                <a:latin typeface="Times New Roman" panose="02020603050405020304" pitchFamily="18" charset="0"/>
                <a:cs typeface="Times New Roman" panose="02020603050405020304" pitchFamily="18" charset="0"/>
                <a:sym typeface="+mn-ea"/>
              </a:rPr>
              <a:t>9-11 </a:t>
            </a:r>
            <a:r>
              <a:rPr lang="kk-KZ" altLang="ru-RU" sz="1150" dirty="0">
                <a:latin typeface="Times New Roman" panose="02020603050405020304" pitchFamily="18" charset="0"/>
                <a:cs typeface="Times New Roman" panose="02020603050405020304" pitchFamily="18" charset="0"/>
                <a:sym typeface="+mn-ea"/>
              </a:rPr>
              <a:t>күндіз </a:t>
            </a:r>
            <a:r>
              <a:rPr lang="kk-KZ" altLang="ru-RU" sz="1150" dirty="0" smtClean="0">
                <a:latin typeface="Times New Roman" panose="02020603050405020304" pitchFamily="18" charset="0"/>
                <a:cs typeface="Times New Roman" panose="02020603050405020304" pitchFamily="18" charset="0"/>
                <a:sym typeface="+mn-ea"/>
              </a:rPr>
              <a:t>4-6 </a:t>
            </a:r>
            <a:r>
              <a:rPr lang="kk-KZ" altLang="ru-RU" sz="1150" dirty="0">
                <a:latin typeface="Times New Roman" panose="02020603050405020304" pitchFamily="18" charset="0"/>
                <a:cs typeface="Times New Roman" panose="02020603050405020304" pitchFamily="18" charset="0"/>
                <a:sym typeface="+mn-ea"/>
              </a:rPr>
              <a:t>градус </a:t>
            </a:r>
            <a:r>
              <a:rPr lang="kk-KZ" altLang="ru-RU" sz="1150" dirty="0" smtClean="0">
                <a:latin typeface="Times New Roman" panose="02020603050405020304" pitchFamily="18" charset="0"/>
                <a:cs typeface="Times New Roman" panose="02020603050405020304" pitchFamily="18" charset="0"/>
                <a:sym typeface="+mn-ea"/>
              </a:rPr>
              <a:t>аяз болады.</a:t>
            </a:r>
          </a:p>
          <a:p>
            <a:pPr algn="ctr"/>
            <a:r>
              <a:rPr lang="kk-KZ"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желтоқсанға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18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altLang="ru-RU" sz="1150" dirty="0" smtClean="0">
                <a:latin typeface="Times New Roman" panose="02020603050405020304" pitchFamily="18" charset="0"/>
                <a:cs typeface="Times New Roman" panose="02020603050405020304" pitchFamily="18" charset="0"/>
                <a:sym typeface="+mn-ea"/>
              </a:rPr>
              <a:t>Бұлтты, жауын-шашынсыз</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Оңтүстік-батыстан жел соғады, күші 5-10 м/с. Ауа температурасы </a:t>
            </a:r>
            <a:r>
              <a:rPr lang="kk-KZ" sz="1150" dirty="0" smtClean="0">
                <a:latin typeface="Times New Roman" panose="02020603050405020304" pitchFamily="18" charset="0"/>
                <a:cs typeface="Times New Roman" panose="02020603050405020304" pitchFamily="18" charset="0"/>
              </a:rPr>
              <a:t>3-5 </a:t>
            </a:r>
            <a:r>
              <a:rPr lang="kk-KZ" sz="1150" dirty="0" smtClean="0">
                <a:latin typeface="Times New Roman" panose="02020603050405020304" pitchFamily="18" charset="0"/>
                <a:cs typeface="Times New Roman" panose="02020603050405020304" pitchFamily="18" charset="0"/>
              </a:rPr>
              <a:t>градус аяз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485392"/>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0456" y="226817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18 </a:t>
            </a:r>
            <a:r>
              <a:rPr lang="kk-KZ" sz="1150" dirty="0" smtClean="0">
                <a:solidFill>
                  <a:schemeClr val="tx1"/>
                </a:solidFill>
                <a:latin typeface="Times New Roman" panose="02020603050405020304" pitchFamily="18" charset="0"/>
                <a:cs typeface="Times New Roman" panose="02020603050405020304" pitchFamily="18" charset="0"/>
              </a:rPr>
              <a:t>желтоқсанда,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19</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3611"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38652</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6350</cp:revision>
  <cp:lastPrinted>2021-07-01T07:38:07Z</cp:lastPrinted>
  <dcterms:created xsi:type="dcterms:W3CDTF">2018-03-27T06:03:00Z</dcterms:created>
  <dcterms:modified xsi:type="dcterms:W3CDTF">2025-12-17T09:05:51Z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