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49611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небольшие осадки (преимущественно снег), гололед.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5-7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3-8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3392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22180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15608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3883</cp:revision>
  <cp:lastPrinted>2021-07-01T03:56:27Z</cp:lastPrinted>
  <dcterms:created xsi:type="dcterms:W3CDTF">2018-03-27T06:03:00Z</dcterms:created>
  <dcterms:modified xsi:type="dcterms:W3CDTF">2025-12-15T06:57:51Z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