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16165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</a:rPr>
              <a:t>Перменная 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юго-восточный, южный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8631" y="217339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8887" y="30991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027320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25360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4255</cp:revision>
  <cp:lastPrinted>2021-10-18T15:52:53Z</cp:lastPrinted>
  <dcterms:created xsi:type="dcterms:W3CDTF">2018-03-27T06:03:00Z</dcterms:created>
  <dcterms:modified xsi:type="dcterms:W3CDTF">2025-12-15T07:26:31Z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