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7162516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6586180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в конце дня осадки (дождь, снег), гололед. Временами туман. Ветер северо-восточный 8-13 м/с. Температура воздуха ночью 2-4 мороза, днем 3-5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гололед. Временами туман. Ветер 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14304</TotalTime>
  <Words>630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3865</cp:revision>
  <cp:lastPrinted>2021-07-01T03:56:27Z</cp:lastPrinted>
  <dcterms:created xsi:type="dcterms:W3CDTF">2018-03-27T06:03:00Z</dcterms:created>
  <dcterms:modified xsi:type="dcterms:W3CDTF">2025-12-15T08:02:27Z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