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8458152"/>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және таңертең қар, жаяу бұрқасын. Оңтүстік-батыстан  жел соғады, күші 9-14, түнде және таңертең </a:t>
            </a:r>
            <a:r>
              <a:rPr lang="kk-KZ" altLang="ru-RU" sz="1200" dirty="0" smtClean="0">
                <a:latin typeface="Times New Roman" panose="02020603050405020304" pitchFamily="18" charset="0"/>
                <a:cs typeface="Times New Roman" panose="02020603050405020304" pitchFamily="18" charset="0"/>
              </a:rPr>
              <a:t>екпіні 15-20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8-10,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3-5 градус </a:t>
            </a:r>
            <a:r>
              <a:rPr lang="kk-KZ" altLang="ru-RU" sz="1200" dirty="0">
                <a:latin typeface="Times New Roman" panose="02020603050405020304" pitchFamily="18" charset="0"/>
                <a:cs typeface="Times New Roman" panose="02020603050405020304" pitchFamily="18" charset="0"/>
              </a:rPr>
              <a:t>аяз.</a:t>
            </a:r>
            <a:endParaRPr lang="kk-KZ" altLang="ru-RU" sz="1200" dirty="0" smtClean="0">
              <a:latin typeface="Times New Roman" panose="02020603050405020304" pitchFamily="18" charset="0"/>
              <a:cs typeface="Times New Roman" panose="02020603050405020304" pitchFamily="18" charset="0"/>
            </a:endParaRP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17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16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17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7-12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15-17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желтоқсанға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5075944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600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7,9</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19</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 </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25429</TotalTime>
  <Words>519</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4913</cp:revision>
  <cp:lastPrinted>2021-07-01T07:38:07Z</cp:lastPrinted>
  <dcterms:created xsi:type="dcterms:W3CDTF">2018-03-27T06:03:00Z</dcterms:created>
  <dcterms:modified xsi:type="dcterms:W3CDTF">2025-12-15T08:17:11Z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