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4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93542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72490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небольшой снег, туман, гололед. Ветер северо-восточный 5-10 м/с. Температура воздуха ночью 1-3 мороза, днем 2-4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28873</TotalTime>
  <Words>598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4067</cp:revision>
  <cp:lastPrinted>2021-10-15T03:50:29Z</cp:lastPrinted>
  <dcterms:created xsi:type="dcterms:W3CDTF">2018-03-27T06:03:00Z</dcterms:created>
  <dcterms:modified xsi:type="dcterms:W3CDTF">2025-12-15T06:53:16Z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