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6516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42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декабря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метель, гололед. Ветер юго-западный 15-20 м/с. Температура воздуха ночью и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днем небольшой снег. Ветер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 12-14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19327"/>
              </p:ext>
            </p:extLst>
          </p:nvPr>
        </p:nvGraphicFramePr>
        <p:xfrm>
          <a:off x="5046210" y="4501196"/>
          <a:ext cx="4667251" cy="2015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073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9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504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25890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3995</cp:revision>
  <cp:lastPrinted>2021-07-01T03:56:27Z</cp:lastPrinted>
  <dcterms:created xsi:type="dcterms:W3CDTF">2018-03-27T06:03:00Z</dcterms:created>
  <dcterms:modified xsi:type="dcterms:W3CDTF">2025-12-15T06:03:39Z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