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845" autoAdjust="0"/>
  </p:normalViewPr>
  <p:slideViewPr>
    <p:cSldViewPr showGuides="1">
      <p:cViewPr>
        <p:scale>
          <a:sx n="130" d="100"/>
          <a:sy n="130" d="100"/>
        </p:scale>
        <p:origin x="-1632" y="45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85732453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349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декабря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000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ночью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рассеиванию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уровень загрязнения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8349312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796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0,159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0,149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0,049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1,65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0,036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75440"/>
            <a:ext cx="4759889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</a:p>
          <a:p>
            <a:pPr lvl="0" indent="144000" algn="just"/>
            <a:r>
              <a:rPr lang="ru-RU" sz="1100" dirty="0" smtClean="0">
                <a:latin typeface="Times New Roman"/>
                <a:ea typeface="Calibri"/>
              </a:rPr>
              <a:t>Переменная облачность, без осадков</a:t>
            </a:r>
            <a:r>
              <a:rPr lang="ru-RU" sz="1100" dirty="0" smtClean="0">
                <a:latin typeface="Times New Roman"/>
                <a:ea typeface="Calibri"/>
              </a:rPr>
              <a:t>. </a:t>
            </a:r>
            <a:r>
              <a:rPr lang="ru-RU" sz="1100" dirty="0">
                <a:latin typeface="Times New Roman"/>
                <a:ea typeface="Calibri"/>
              </a:rPr>
              <a:t>Ветер северо-западный, западный </a:t>
            </a:r>
            <a:r>
              <a:rPr lang="ru-RU" sz="1100" dirty="0" smtClean="0">
                <a:latin typeface="Times New Roman"/>
                <a:ea typeface="Calibri"/>
              </a:rPr>
              <a:t>9-14 </a:t>
            </a:r>
            <a:r>
              <a:rPr lang="ru-RU" sz="1100" dirty="0">
                <a:latin typeface="Times New Roman"/>
                <a:ea typeface="Calibri"/>
              </a:rPr>
              <a:t>м/с. Температура воздуха ночью </a:t>
            </a:r>
            <a:r>
              <a:rPr lang="ru-RU" sz="1100" dirty="0" smtClean="0">
                <a:latin typeface="Times New Roman"/>
                <a:ea typeface="Calibri"/>
              </a:rPr>
              <a:t>12-14, </a:t>
            </a:r>
            <a:r>
              <a:rPr lang="ru-RU" sz="1100" dirty="0">
                <a:latin typeface="Times New Roman"/>
                <a:ea typeface="Calibri"/>
              </a:rPr>
              <a:t>днем 7-9 мороза</a:t>
            </a:r>
            <a:r>
              <a:rPr lang="ru-RU" sz="1100" dirty="0" smtClean="0">
                <a:latin typeface="Times New Roman"/>
                <a:ea typeface="Calibri"/>
              </a:rPr>
              <a:t>. </a:t>
            </a:r>
          </a:p>
          <a:p>
            <a:pPr lvl="0" indent="144000" algn="just"/>
            <a:endParaRPr lang="ru-RU" sz="1100" dirty="0" smtClean="0">
              <a:latin typeface="Times New Roman"/>
              <a:ea typeface="Calibri"/>
            </a:endParaRPr>
          </a:p>
          <a:p>
            <a:pPr lvl="0" indent="14400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endParaRPr lang="ru-RU" sz="1100" dirty="0">
              <a:latin typeface="Times New Roman"/>
              <a:ea typeface="Calibri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latin typeface="Times New Roman"/>
                <a:ea typeface="Calibri"/>
              </a:rPr>
              <a:t>Переменная облачность, </a:t>
            </a:r>
            <a:r>
              <a:rPr lang="ru-RU" sz="1100" dirty="0" smtClean="0">
                <a:latin typeface="Times New Roman"/>
                <a:ea typeface="Calibri"/>
              </a:rPr>
              <a:t>без осадков. </a:t>
            </a:r>
            <a:r>
              <a:rPr lang="ru-RU" sz="1100" dirty="0">
                <a:latin typeface="Times New Roman"/>
                <a:ea typeface="Calibri"/>
              </a:rPr>
              <a:t>Ветер </a:t>
            </a:r>
            <a:r>
              <a:rPr lang="ru-RU" sz="1100" dirty="0" smtClean="0">
                <a:latin typeface="Times New Roman"/>
                <a:ea typeface="Calibri"/>
              </a:rPr>
              <a:t>юго-западный </a:t>
            </a:r>
            <a:r>
              <a:rPr lang="ru-RU" sz="1100" dirty="0" smtClean="0">
                <a:latin typeface="Times New Roman"/>
                <a:ea typeface="Calibri"/>
              </a:rPr>
              <a:t>9-14 </a:t>
            </a:r>
            <a:r>
              <a:rPr lang="ru-RU" sz="1100" dirty="0">
                <a:latin typeface="Times New Roman"/>
                <a:ea typeface="Calibri"/>
              </a:rPr>
              <a:t>м/с. Температура воздуха </a:t>
            </a:r>
            <a:r>
              <a:rPr lang="ru-RU" sz="1100" dirty="0" smtClean="0">
                <a:latin typeface="Times New Roman"/>
                <a:ea typeface="Calibri"/>
              </a:rPr>
              <a:t>15-17 </a:t>
            </a:r>
            <a:r>
              <a:rPr lang="ru-RU" sz="1100" dirty="0" smtClean="0">
                <a:latin typeface="Times New Roman"/>
                <a:ea typeface="Calibri"/>
              </a:rPr>
              <a:t>мороза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Альпейсова 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35893</TotalTime>
  <Words>592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6417</cp:revision>
  <cp:lastPrinted>2021-07-01T03:56:27Z</cp:lastPrinted>
  <dcterms:created xsi:type="dcterms:W3CDTF">2018-03-27T06:03:00Z</dcterms:created>
  <dcterms:modified xsi:type="dcterms:W3CDTF">2025-12-15T06:18:14Z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