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43862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декабря по 20 ч. 16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снег, низовая метель. Ветер юго-западный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12-14 мороза.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244619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ночью 17 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31235</TotalTime>
  <Words>590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5279</cp:revision>
  <cp:lastPrinted>2025-12-12T07:56:19Z</cp:lastPrinted>
  <dcterms:created xsi:type="dcterms:W3CDTF">2018-03-27T06:03:00Z</dcterms:created>
  <dcterms:modified xsi:type="dcterms:W3CDTF">2025-12-15T07:32:23Z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