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921980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снег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, низовая метель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порывы 15-20 м/с. Температура воздуха ночью и днем 9-11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522122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декабря, ночью 17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53357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7457</cp:revision>
  <cp:lastPrinted>2025-08-12T06:13:34Z</cp:lastPrinted>
  <dcterms:created xsi:type="dcterms:W3CDTF">2018-03-27T06:03:00Z</dcterms:created>
  <dcterms:modified xsi:type="dcterms:W3CDTF">2025-12-15T06:05:03Z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