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15" d="100"/>
          <a:sy n="115" d="100"/>
        </p:scale>
        <p:origin x="145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68898235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349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15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15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4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15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метель, на дорогах гололедица. Ветер юго-западный 15-20, порывы 25 м/с. Температура воздуха ночью и днем 9-11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556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17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16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временами снег, метель. Ветер юго-западный, западный 9-14, ночью порывы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15-20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 15-17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401156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108795506"/>
              </p:ext>
            </p:extLst>
          </p:nvPr>
        </p:nvGraphicFramePr>
        <p:xfrm>
          <a:off x="5024437" y="4140200"/>
          <a:ext cx="4417359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497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>
                <a:latin typeface="Times New Roman"/>
                <a:ea typeface="Times New Roman"/>
                <a:cs typeface="Times New Roman"/>
                <a:sym typeface="Times New Roman"/>
              </a:rPr>
              <a:t>Жандосова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</TotalTime>
  <Words>647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237</cp:revision>
  <dcterms:modified xsi:type="dcterms:W3CDTF">2025-12-15T08:14:03Z</dcterms:modified>
</cp:coreProperties>
</file>