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932096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снег,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юго-восточный, южный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 </a:t>
            </a:r>
            <a:endParaRPr lang="ru-RU" sz="1200" dirty="0">
              <a:latin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</a:rPr>
              <a:t>блачно, снег,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59254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20362</TotalTime>
  <Words>599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3814</cp:revision>
  <cp:lastPrinted>2021-10-14T11:15:53Z</cp:lastPrinted>
  <dcterms:created xsi:type="dcterms:W3CDTF">2018-03-27T06:03:00Z</dcterms:created>
  <dcterms:modified xsi:type="dcterms:W3CDTF">2025-12-15T07:28:43Z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