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</a:t>
            </a:r>
            <a:r>
              <a:rPr lang="kk-KZ" sz="1100" dirty="0">
                <a:solidFill>
                  <a:schemeClr val="tx1"/>
                </a:solidFill>
              </a:rPr>
              <a:t>сть</a:t>
            </a:r>
            <a:r>
              <a:rPr lang="ru-RU" sz="1100" dirty="0">
                <a:solidFill>
                  <a:schemeClr val="tx1"/>
                </a:solidFill>
              </a:rPr>
              <a:t>,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утром и днем осадки ( дождь с переходом в снег), гололед. Временами </a:t>
            </a:r>
            <a:r>
              <a:rPr lang="kk-KZ" sz="1100" dirty="0">
                <a:solidFill>
                  <a:schemeClr val="tx1"/>
                </a:solidFill>
              </a:rPr>
              <a:t>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 мороза-1 тепла,</a:t>
            </a:r>
            <a:r>
              <a:rPr lang="ru-RU" sz="1100" dirty="0">
                <a:solidFill>
                  <a:schemeClr val="tx1"/>
                </a:solidFill>
              </a:rPr>
              <a:t> днем </a:t>
            </a:r>
            <a:r>
              <a:rPr lang="kk-KZ" sz="1100" dirty="0" smtClean="0">
                <a:solidFill>
                  <a:schemeClr val="tx1"/>
                </a:solidFill>
              </a:rPr>
              <a:t>с дальнейшим понижением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осадков, </a:t>
            </a:r>
            <a:r>
              <a:rPr lang="ru-RU" sz="1100" dirty="0" smtClean="0">
                <a:solidFill>
                  <a:schemeClr val="tx1"/>
                </a:solidFill>
              </a:rPr>
              <a:t>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5-7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82854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27553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6645</cp:revision>
  <cp:lastPrinted>2021-07-01T09:11:30Z</cp:lastPrinted>
  <dcterms:created xsi:type="dcterms:W3CDTF">2018-03-27T06:03:00Z</dcterms:created>
  <dcterms:modified xsi:type="dcterms:W3CDTF">2025-12-14T06:12:07Z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