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2730" y="6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719803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34931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снег, метель. Ветер северо-западный, западный 15-20, ночью порывы 23-28 м/с. Температура воздуха ночью 10-12, днем 7-9 мороза</a:t>
            </a:r>
            <a:r>
              <a:rPr lang="ru-RU" sz="1100" dirty="0" smtClean="0">
                <a:latin typeface="Times New Roman"/>
                <a:ea typeface="Calibri"/>
              </a:rPr>
              <a:t>. </a:t>
            </a:r>
          </a:p>
          <a:p>
            <a:pPr lvl="0" indent="144000" algn="just"/>
            <a:endParaRPr lang="ru-RU" sz="1100" dirty="0" smtClean="0">
              <a:latin typeface="Times New Roman"/>
              <a:ea typeface="Calibri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Облачно, </a:t>
            </a:r>
            <a:r>
              <a:rPr lang="ru-RU" sz="1100" dirty="0" smtClean="0">
                <a:latin typeface="Times New Roman"/>
                <a:ea typeface="Calibri"/>
              </a:rPr>
              <a:t>без осадков.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западный 9-14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11-13 мороза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35892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6416</cp:revision>
  <cp:lastPrinted>2021-07-01T03:56:27Z</cp:lastPrinted>
  <dcterms:created xsi:type="dcterms:W3CDTF">2018-03-27T06:03:00Z</dcterms:created>
  <dcterms:modified xsi:type="dcterms:W3CDTF">2025-12-14T07:53:19Z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