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42079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юго-западный 15-20,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юго-западный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412849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31210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5276</cp:revision>
  <cp:lastPrinted>2025-12-12T07:56:19Z</cp:lastPrinted>
  <dcterms:created xsi:type="dcterms:W3CDTF">2018-03-27T06:03:00Z</dcterms:created>
  <dcterms:modified xsi:type="dcterms:W3CDTF">2025-12-14T07:25:31Z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