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77" d="100"/>
          <a:sy n="77" d="100"/>
        </p:scale>
        <p:origin x="72" y="2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0557786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348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14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14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349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14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декабря</a:t>
            </a:r>
          </a:p>
          <a:p>
            <a:pPr indent="360363"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метель, гололед. Ветер юго-западный 15-20, порывы 23-28 м/с, временами 30 м/с и более. Температура воздуха ночью и днем 8-10 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556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16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15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indent="355600" algn="just"/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временами снег, метель. Ветер юго-западный 9-14, порывы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15-20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 10-12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53980" y="2401156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335167774"/>
              </p:ext>
            </p:extLst>
          </p:nvPr>
        </p:nvGraphicFramePr>
        <p:xfrm>
          <a:off x="5024437" y="4140200"/>
          <a:ext cx="4417359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674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4977132" y="326362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>
                <a:latin typeface="Times New Roman"/>
                <a:ea typeface="Times New Roman"/>
                <a:cs typeface="Times New Roman"/>
                <a:sym typeface="Times New Roman"/>
              </a:rPr>
              <a:t>Саханова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2454</TotalTime>
  <Words>652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234</cp:revision>
  <dcterms:modified xsi:type="dcterms:W3CDTF">2025-12-14T09:02:20Z</dcterms:modified>
</cp:coreProperties>
</file>