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108" y="4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85187180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348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383" y="215900"/>
            <a:ext cx="4795153" cy="3655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15 декабря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снег, метель, гололед. Ветер юго-западный 15-20, порывы 23-28 м/с. Температура воздуха ночью и днем 8-10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15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16 декабря</a:t>
            </a: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Переменная облачность, снег, метель, гололед. Ветер юго-западный порывы 15-20 м/с. Температура 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воздуха  10-12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957835085"/>
              </p:ext>
            </p:extLst>
          </p:nvPr>
        </p:nvGraphicFramePr>
        <p:xfrm>
          <a:off x="5124792" y="648208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2163878"/>
              </p:ext>
            </p:extLst>
          </p:nvPr>
        </p:nvGraphicFramePr>
        <p:xfrm>
          <a:off x="5046210" y="4501196"/>
          <a:ext cx="4667251" cy="20157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073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09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5043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25882</TotalTime>
  <Words>606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3992</cp:revision>
  <cp:lastPrinted>2021-07-01T03:56:27Z</cp:lastPrinted>
  <dcterms:created xsi:type="dcterms:W3CDTF">2018-03-27T06:03:00Z</dcterms:created>
  <dcterms:modified xsi:type="dcterms:W3CDTF">2025-12-14T06:14:31Z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