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72" y="-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61842555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347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декабря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снег, метель, гололед. Ночью и утром туман. Ветер юго-западный 15-20 м/с. Температура воздуха ночью и днем и днем около 0 градусов, днем с дальнейшим понижением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16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снег,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метель. Ветер юго-западный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5-7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4135757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27506</TotalTime>
  <Words>612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5073</cp:revision>
  <cp:lastPrinted>2021-07-01T03:56:27Z</cp:lastPrinted>
  <dcterms:created xsi:type="dcterms:W3CDTF">2018-03-27T06:03:00Z</dcterms:created>
  <dcterms:modified xsi:type="dcterms:W3CDTF">2025-12-14T08:07:59Z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