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163633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9690323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и утром осадки, временами сильные осадки (дождь, снег), гололед, низовая метель. Ветер юго-западный 8-13, порывы 15-20 м/с. Температура воздуха ночью 2-4 мороза, днем 0-2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14318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3872</cp:revision>
  <cp:lastPrinted>2021-07-01T03:56:27Z</cp:lastPrinted>
  <dcterms:created xsi:type="dcterms:W3CDTF">2018-03-27T06:03:00Z</dcterms:created>
  <dcterms:modified xsi:type="dcterms:W3CDTF">2025-12-14T08:45:29Z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